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4"/>
  </p:notes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75" r:id="rId10"/>
    <p:sldId id="276" r:id="rId11"/>
    <p:sldId id="270" r:id="rId12"/>
    <p:sldId id="271" r:id="rId13"/>
    <p:sldId id="262" r:id="rId14"/>
    <p:sldId id="267" r:id="rId15"/>
    <p:sldId id="266" r:id="rId16"/>
    <p:sldId id="263" r:id="rId17"/>
    <p:sldId id="264" r:id="rId18"/>
    <p:sldId id="265" r:id="rId19"/>
    <p:sldId id="277" r:id="rId20"/>
    <p:sldId id="278" r:id="rId21"/>
    <p:sldId id="268" r:id="rId22"/>
    <p:sldId id="272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544" autoAdjust="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BF5CC-7387-4FE8-83EE-BBD72E23DA9F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805B6-7963-41B2-BF08-0D30648A6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2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805B6-7963-41B2-BF08-0D30648A66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69400" y="1630933"/>
            <a:ext cx="6053200" cy="35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65960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2791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589233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EF53D-AEAC-4926-BB08-B4165CE32236}" type="datetime1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55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251400" y="2415933"/>
            <a:ext cx="56892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251400" y="3786739"/>
            <a:ext cx="5689200" cy="10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1333"/>
              </a:spcBef>
              <a:spcAft>
                <a:spcPts val="1333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072612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4"/>
            <a:ext cx="12192000" cy="685803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60567" y="2374400"/>
            <a:ext cx="5870800" cy="259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marL="1219170" lvl="1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marL="1828754" lvl="2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marL="2438339" lvl="3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marL="3047924" lvl="4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marL="3657509" lvl="5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marL="4267093" lvl="6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marL="4876678" lvl="7" indent="-491054" algn="ctr" rtl="0">
              <a:spcBef>
                <a:spcPts val="1333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marL="5486263" lvl="8" indent="-491054" algn="ctr">
              <a:spcBef>
                <a:spcPts val="1333"/>
              </a:spcBef>
              <a:spcAft>
                <a:spcPts val="1333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Google Shape;19;p4"/>
          <p:cNvSpPr txBox="1"/>
          <p:nvPr/>
        </p:nvSpPr>
        <p:spPr>
          <a:xfrm>
            <a:off x="4791200" y="15498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715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91054">
              <a:spcBef>
                <a:spcPts val="800"/>
              </a:spcBef>
              <a:spcAft>
                <a:spcPts val="0"/>
              </a:spcAft>
              <a:buSzPts val="2200"/>
              <a:buChar char="◦"/>
              <a:defRPr/>
            </a:lvl1pPr>
            <a:lvl2pPr marL="1219170" lvl="1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2pPr>
            <a:lvl3pPr marL="1828754" lvl="2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3pPr>
            <a:lvl4pPr marL="2438339" lvl="3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4pPr>
            <a:lvl5pPr marL="3047924" lvl="4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5pPr>
            <a:lvl6pPr marL="3657509" lvl="5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6pPr>
            <a:lvl7pPr marL="4267093" lvl="6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7pPr>
            <a:lvl8pPr marL="4876678" lvl="7" indent="-491054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8pPr>
            <a:lvl9pPr marL="5486263" lvl="8" indent="-491054">
              <a:spcBef>
                <a:spcPts val="1333"/>
              </a:spcBef>
              <a:spcAft>
                <a:spcPts val="1333"/>
              </a:spcAft>
              <a:buSzPts val="2200"/>
              <a:buChar char="◦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8024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 + 1 column + Image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932000" y="1053533"/>
            <a:ext cx="4659600" cy="1104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932000" y="2360300"/>
            <a:ext cx="4659600" cy="344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 rtl="0">
              <a:spcBef>
                <a:spcPts val="800"/>
              </a:spcBef>
              <a:spcAft>
                <a:spcPts val="0"/>
              </a:spcAft>
              <a:buSzPts val="2200"/>
              <a:buChar char="◦"/>
              <a:defRPr/>
            </a:lvl1pPr>
            <a:lvl2pPr marL="1219170" lvl="1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2pPr>
            <a:lvl3pPr marL="1828754" lvl="2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3pPr>
            <a:lvl4pPr marL="2438339" lvl="3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4pPr>
            <a:lvl5pPr marL="3047924" lvl="4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5pPr>
            <a:lvl6pPr marL="3657509" lvl="5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6pPr>
            <a:lvl7pPr marL="4267093" lvl="6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7pPr>
            <a:lvl8pPr marL="4876678" lvl="7" indent="-491054" rtl="0">
              <a:spcBef>
                <a:spcPts val="1333"/>
              </a:spcBef>
              <a:spcAft>
                <a:spcPts val="0"/>
              </a:spcAft>
              <a:buSzPts val="2200"/>
              <a:buChar char="◦"/>
              <a:defRPr/>
            </a:lvl8pPr>
            <a:lvl9pPr marL="5486263" lvl="8" indent="-491054" rtl="0">
              <a:spcBef>
                <a:spcPts val="1333"/>
              </a:spcBef>
              <a:spcAft>
                <a:spcPts val="1333"/>
              </a:spcAft>
              <a:buSzPts val="2200"/>
              <a:buChar char="◦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4380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30004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◦"/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8582165" y="1073767"/>
            <a:ext cx="30004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◦"/>
              <a:defRPr sz="2400"/>
            </a:lvl1pPr>
            <a:lvl2pPr marL="1219170" lvl="1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2pPr>
            <a:lvl3pPr marL="1828754" lvl="2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3pPr>
            <a:lvl4pPr marL="2438339" lvl="3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4pPr>
            <a:lvl5pPr marL="3047924" lvl="4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5pPr>
            <a:lvl6pPr marL="3657509" lvl="5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6pPr>
            <a:lvl7pPr marL="4267093" lvl="6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7pPr>
            <a:lvl8pPr marL="4876678" lvl="7" indent="-457189">
              <a:spcBef>
                <a:spcPts val="1333"/>
              </a:spcBef>
              <a:spcAft>
                <a:spcPts val="0"/>
              </a:spcAft>
              <a:buSzPts val="1800"/>
              <a:buChar char="◦"/>
              <a:defRPr sz="2400"/>
            </a:lvl8pPr>
            <a:lvl9pPr marL="5486263" lvl="8" indent="-457189">
              <a:spcBef>
                <a:spcPts val="1333"/>
              </a:spcBef>
              <a:spcAft>
                <a:spcPts val="1333"/>
              </a:spcAft>
              <a:buSzPts val="1800"/>
              <a:buChar char="◦"/>
              <a:defRPr sz="2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0781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5125767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7366369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3"/>
          </p:nvPr>
        </p:nvSpPr>
        <p:spPr>
          <a:xfrm>
            <a:off x="9606972" y="1063633"/>
            <a:ext cx="1975600" cy="472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◦"/>
              <a:defRPr sz="1867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SzPts val="1400"/>
              <a:buChar char="◦"/>
              <a:defRPr sz="1867"/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SzPts val="1400"/>
              <a:buChar char="◦"/>
              <a:defRPr sz="1867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5180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5576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09600" y="712769"/>
            <a:ext cx="109728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1333"/>
              </a:spcAft>
              <a:buClr>
                <a:srgbClr val="FFFFFF"/>
              </a:buClr>
              <a:buSzPts val="1400"/>
              <a:buNone/>
              <a:defRPr sz="1867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662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32000" y="1215600"/>
            <a:ext cx="2694400" cy="443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25767" y="1073767"/>
            <a:ext cx="6456800" cy="47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683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683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6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fld id="{B7EF4D44-0ABF-4DF7-97C8-4C061FE9F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223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 thruBlk="1"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6250" y="374073"/>
            <a:ext cx="9144000" cy="1695797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E-Healthcare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Group no – 02</a:t>
            </a:r>
            <a:b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Group Dominica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92" y="2352169"/>
            <a:ext cx="7590542" cy="40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543" y="1970343"/>
            <a:ext cx="2478857" cy="2688743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Intangible 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767" y="1073767"/>
            <a:ext cx="6181678" cy="4720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are satisfied as they can track their physical condition and get notified when their health deteriorates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Patients can get quick support in case of emergency with full subscription with our system.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72475" y="2618339"/>
            <a:ext cx="3248114" cy="1754155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Functional Requirements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97728" y="1695506"/>
            <a:ext cx="5870158" cy="397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Update Personal Information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Take Appointments	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Review Previous Records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Establish Health Plan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Provide Prescription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23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8417" y="2245001"/>
            <a:ext cx="3077028" cy="2743201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Non Functional Requirements</a:t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93600" y="1954609"/>
            <a:ext cx="509145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Performance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Usability and Human Factors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Security &amp; Privacy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Maintainability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Reliability &amp; Availability </a:t>
            </a:r>
          </a:p>
        </p:txBody>
      </p:sp>
    </p:spTree>
    <p:extLst>
      <p:ext uri="{BB962C8B-B14F-4D97-AF65-F5344CB8AC3E}">
        <p14:creationId xmlns:p14="http://schemas.microsoft.com/office/powerpoint/2010/main" val="186761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7"/>
          <a:stretch/>
        </p:blipFill>
        <p:spPr>
          <a:xfrm>
            <a:off x="0" y="535518"/>
            <a:ext cx="12192000" cy="63224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6239" y="-110813"/>
            <a:ext cx="3575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USE Case Diagram</a:t>
            </a:r>
            <a:endParaRPr lang="en-US" sz="3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01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44"/>
          <a:stretch/>
        </p:blipFill>
        <p:spPr>
          <a:xfrm>
            <a:off x="0" y="615142"/>
            <a:ext cx="12192000" cy="62427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6338" y="-221218"/>
            <a:ext cx="4097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Class Diagram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5578" y="-176351"/>
            <a:ext cx="36744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ER Diagram</a:t>
            </a:r>
            <a:endParaRPr lang="en-US" sz="4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251" r="-2604" b="26164"/>
          <a:stretch/>
        </p:blipFill>
        <p:spPr>
          <a:xfrm>
            <a:off x="0" y="575705"/>
            <a:ext cx="12527280" cy="628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73"/>
            <a:ext cx="12192000" cy="63119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85023" y="-161912"/>
            <a:ext cx="3599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Activity Diagram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2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969"/>
            <a:ext cx="12192000" cy="63159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48667" y="-165917"/>
            <a:ext cx="40694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Sequence Diagram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0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58306" y="-153599"/>
            <a:ext cx="3189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DFD Diagram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" t="1" r="8721" b="43392"/>
          <a:stretch/>
        </p:blipFill>
        <p:spPr>
          <a:xfrm>
            <a:off x="0" y="615841"/>
            <a:ext cx="12192000" cy="624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058481" y="1670343"/>
            <a:ext cx="2800414" cy="1113905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Software </a:t>
            </a:r>
            <a:br>
              <a:rPr lang="en-US" sz="3600" b="1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Testing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588706" y="1670343"/>
            <a:ext cx="4659600" cy="3444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Early </a:t>
            </a:r>
            <a:r>
              <a:rPr lang="en-US" dirty="0">
                <a:solidFill>
                  <a:schemeClr val="tx1"/>
                </a:solidFill>
              </a:rPr>
              <a:t>testing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chemeClr val="tx1"/>
                </a:solidFill>
              </a:rPr>
              <a:t>White-box </a:t>
            </a:r>
            <a:r>
              <a:rPr lang="en-US" dirty="0">
                <a:solidFill>
                  <a:schemeClr val="tx1"/>
                </a:solidFill>
              </a:rPr>
              <a:t>method </a:t>
            </a:r>
            <a:endParaRPr lang="en-US" dirty="0" smtClean="0">
              <a:solidFill>
                <a:schemeClr val="tx1"/>
              </a:solidFill>
            </a:endParaRPr>
          </a:p>
          <a:p>
            <a:pPr marL="11853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 marL="118531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Dealing </a:t>
            </a:r>
            <a:r>
              <a:rPr lang="en-US" dirty="0">
                <a:solidFill>
                  <a:schemeClr val="tx1"/>
                </a:solidFill>
              </a:rPr>
              <a:t>with extra </a:t>
            </a:r>
            <a:r>
              <a:rPr lang="en-US" dirty="0" smtClean="0">
                <a:solidFill>
                  <a:schemeClr val="tx1"/>
                </a:solidFill>
              </a:rPr>
              <a:t>expense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Dealing </a:t>
            </a:r>
            <a:r>
              <a:rPr lang="en-US" dirty="0">
                <a:solidFill>
                  <a:schemeClr val="tx1"/>
                </a:solidFill>
              </a:rPr>
              <a:t>with extra time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058481" y="3524596"/>
            <a:ext cx="2800414" cy="689441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66666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en-US" sz="3600" b="1" dirty="0" smtClean="0">
                <a:solidFill>
                  <a:schemeClr val="tx1"/>
                </a:solidFill>
              </a:rPr>
              <a:t>Challenges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5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2</a:t>
            </a:fld>
            <a:endParaRPr lang="en-US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787091" y="1504406"/>
            <a:ext cx="9144000" cy="2957862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solidFill>
                  <a:schemeClr val="bg1"/>
                </a:solidFill>
                <a:latin typeface="Calibri Light"/>
              </a:rPr>
              <a:t>The team and their contributions</a:t>
            </a:r>
          </a:p>
          <a:p>
            <a:pPr algn="l"/>
            <a:endParaRPr lang="en-US" sz="3200" b="1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Akash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Chandra Paul(16301171)- Front End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Sajib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Mohajan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(16101137)-Diagrams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Niloy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Rashed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(16101023)-Report Making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Muhammad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Tamjid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Hossain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(16301217)- Back 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Hasan Al 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Mamun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 Light"/>
              </a:rPr>
              <a:t> (15101065)-Presentation and Slide making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79653" y="2308755"/>
            <a:ext cx="4659600" cy="1104000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Testing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056691" y="2667871"/>
            <a:ext cx="4659600" cy="123079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Unit testing 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Integration Testing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1596" y="894657"/>
            <a:ext cx="6508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Summary and Conclusion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21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67235" y="2016432"/>
            <a:ext cx="97718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Improvement over the manual system</a:t>
            </a:r>
          </a:p>
          <a:p>
            <a:pPr marL="685800" indent="-6858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Ensures reliability</a:t>
            </a:r>
          </a:p>
          <a:p>
            <a:pPr marL="685800" indent="-6858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Provides facility of backup </a:t>
            </a:r>
          </a:p>
          <a:p>
            <a:pPr marL="685800" indent="-6858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</a:rPr>
              <a:t>Medical advice for all class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2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56514" y="2875895"/>
            <a:ext cx="188224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  <a:ea typeface="Microsoft Yi Baiti" panose="03000500000000000000" pitchFamily="66" charset="0"/>
              </a:rPr>
              <a:t>THANK </a:t>
            </a:r>
            <a:b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  <a:ea typeface="Microsoft Yi Baiti" panose="03000500000000000000" pitchFamily="66" charset="0"/>
              </a:rPr>
            </a:br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stral" panose="03090702030407020403" pitchFamily="66" charset="0"/>
                <a:ea typeface="Microsoft Yi Baiti" panose="03000500000000000000" pitchFamily="66" charset="0"/>
              </a:rPr>
              <a:t>YOU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Mistral" panose="03090702030407020403" pitchFamily="66" charset="0"/>
              <a:ea typeface="Microsoft Yi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90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23440" y="1706051"/>
            <a:ext cx="2694400" cy="326496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</a:rPr>
              <a:t>Facts that kept us </a:t>
            </a:r>
            <a:br>
              <a:rPr lang="en-US" sz="3600" dirty="0" smtClean="0">
                <a:solidFill>
                  <a:schemeClr val="tx1"/>
                </a:solidFill>
              </a:rPr>
            </a:br>
            <a:r>
              <a:rPr lang="en-US" sz="3600" b="1" dirty="0" smtClean="0">
                <a:solidFill>
                  <a:schemeClr val="tx1"/>
                </a:solidFill>
              </a:rPr>
              <a:t>Motivated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3</a:t>
            </a:fld>
            <a:endParaRPr lang="en-US"/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5813746" y="1178193"/>
            <a:ext cx="5859499" cy="4320676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 b="0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</a:rPr>
              <a:t>The inconvenience we go through for our regular checkup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</a:rPr>
              <a:t>The lack of feasibility in the system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chemeClr val="tx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chemeClr val="tx1"/>
                </a:solidFill>
              </a:rPr>
              <a:t>Time and energy we have to waste for a doctors meet up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7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2"/>
          <p:cNvSpPr/>
          <p:nvPr/>
        </p:nvSpPr>
        <p:spPr>
          <a:xfrm>
            <a:off x="4958827" y="1152441"/>
            <a:ext cx="7080218" cy="4811669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0000"/>
              </a:lnSpc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alibri"/>
              </a:rPr>
              <a:t>An online platform to get the best treatment from anywhere</a:t>
            </a:r>
            <a:endParaRPr dirty="0">
              <a:solidFill>
                <a:schemeClr val="tx1"/>
              </a:solidFill>
            </a:endParaRPr>
          </a:p>
          <a:p>
            <a:pPr lvl="0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lvl="0"/>
            <a:r>
              <a:rPr lang="en-US" sz="1600" b="1" dirty="0" smtClean="0">
                <a:solidFill>
                  <a:schemeClr val="tx1"/>
                </a:solidFill>
              </a:rPr>
              <a:t>Planning</a:t>
            </a:r>
            <a:endParaRPr lang="en-US" sz="1600" b="1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	Ensure healthcare to people who are direly in need of it no matter how distant they are.</a:t>
            </a:r>
          </a:p>
          <a:p>
            <a:pPr lvl="0"/>
            <a:r>
              <a:rPr lang="en-US" sz="1600" b="1" dirty="0" smtClean="0">
                <a:solidFill>
                  <a:schemeClr val="tx1"/>
                </a:solidFill>
              </a:rPr>
              <a:t>Analysis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	Initially, we are working online but planning to get offline soon.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n-US" sz="1600" b="1" dirty="0">
                <a:solidFill>
                  <a:schemeClr val="tx1"/>
                </a:solidFill>
              </a:rPr>
              <a:t>Design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	Ensuring treatment to patients online with our best qualified doctors available</a:t>
            </a: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>
                <a:solidFill>
                  <a:schemeClr val="tx1"/>
                </a:solidFill>
              </a:rPr>
              <a:t>Analysis </a:t>
            </a:r>
            <a:r>
              <a:rPr lang="en-US" u="sng" dirty="0">
                <a:solidFill>
                  <a:schemeClr val="tx1"/>
                </a:solidFill>
              </a:rPr>
              <a:t>of </a:t>
            </a:r>
            <a:r>
              <a:rPr lang="en-US" i="1" u="sng" dirty="0">
                <a:solidFill>
                  <a:schemeClr val="tx1"/>
                </a:solidFill>
              </a:rPr>
              <a:t>current system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Healthcare limited to some certain extent, people offline cannot get our service </a:t>
            </a:r>
            <a:endParaRPr lang="en-US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 smtClean="0">
                <a:solidFill>
                  <a:schemeClr val="tx1"/>
                </a:solidFill>
              </a:rPr>
              <a:t>Analysis </a:t>
            </a:r>
            <a:r>
              <a:rPr lang="en-US" i="1" u="sng" dirty="0">
                <a:solidFill>
                  <a:schemeClr val="tx1"/>
                </a:solidFill>
              </a:rPr>
              <a:t>of Proposed System</a:t>
            </a:r>
            <a:r>
              <a:rPr lang="en-US" i="1" dirty="0">
                <a:solidFill>
                  <a:schemeClr val="tx1"/>
                </a:solidFill>
              </a:rPr>
              <a:t>: </a:t>
            </a:r>
            <a:r>
              <a:rPr lang="en-US" i="1" dirty="0" smtClean="0">
                <a:solidFill>
                  <a:schemeClr val="tx1"/>
                </a:solidFill>
              </a:rPr>
              <a:t>Treatment from best doctors available, free suggestions and tutorials, get treatment 24/7, freedom to choose the best suited doctor </a:t>
            </a:r>
            <a:r>
              <a:rPr lang="en-US" i="1" dirty="0" err="1" smtClean="0">
                <a:solidFill>
                  <a:schemeClr val="tx1"/>
                </a:solidFill>
              </a:rPr>
              <a:t>etc</a:t>
            </a:r>
            <a:r>
              <a:rPr lang="en-US" i="1" dirty="0" smtClean="0">
                <a:solidFill>
                  <a:schemeClr val="tx1"/>
                </a:solidFill>
              </a:rPr>
              <a:t> .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100000"/>
              </a:lnSpc>
              <a:buFont typeface="Arial"/>
              <a:buChar char="•"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81630" y="1738760"/>
            <a:ext cx="2694400" cy="3639033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Calibri Light"/>
              </a:rPr>
              <a:t>Explaining about our </a:t>
            </a:r>
            <a:r>
              <a:rPr lang="en-US" sz="3600" b="1" dirty="0">
                <a:solidFill>
                  <a:srgbClr val="000000"/>
                </a:solidFill>
                <a:latin typeface="Calibri Light"/>
              </a:rPr>
              <a:t>project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53891" y="914398"/>
            <a:ext cx="6238504" cy="4952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914400" algn="l"/>
                <a:tab pos="971550" algn="l"/>
              </a:tabLst>
            </a:pPr>
            <a:endParaRPr lang="en-US" sz="24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914400" algn="l"/>
                <a:tab pos="97155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system is currently available on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soon going to launch a </a:t>
            </a:r>
            <a:r>
              <a:rPr lang="en-US" sz="24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</a:t>
            </a: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which is on progress.</a:t>
            </a:r>
            <a:endParaRPr lang="en-US" sz="24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3"/>
              </a:buBlip>
              <a:tabLst>
                <a:tab pos="457200" algn="l"/>
                <a:tab pos="102870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Requirements gathering: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Blip>
                <a:blip r:embed="rId2"/>
              </a:buBlip>
              <a:tabLst>
                <a:tab pos="914400" algn="l"/>
                <a:tab pos="148590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Surveys and Research in the corresponding field.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Blip>
                <a:blip r:embed="rId2"/>
              </a:buBlip>
              <a:tabLst>
                <a:tab pos="914400" algn="l"/>
                <a:tab pos="148590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Interviews and Affiliation with the best doctor in various field.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Blip>
                <a:blip r:embed="rId2"/>
              </a:buBlip>
              <a:tabLst>
                <a:tab pos="914400" algn="l"/>
                <a:tab pos="148590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Questionnaire session with diverse patients.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1875" y="2410691"/>
            <a:ext cx="2694400" cy="2212669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Designing </a:t>
            </a:r>
            <a: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</a:t>
            </a:r>
            <a:br>
              <a:rPr lang="en-US" sz="36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12679" y="1595071"/>
            <a:ext cx="4354155" cy="3811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  <a:tabLst>
                <a:tab pos="971550" algn="l"/>
              </a:tabLst>
            </a:pPr>
            <a:r>
              <a:rPr lang="en-US" sz="2400" b="1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Identifying business value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  <a:tabLst>
                <a:tab pos="97155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 work plan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  <a:tabLst>
                <a:tab pos="108585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Staff of the project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  <a:tabLst>
                <a:tab pos="108585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Cost effective </a:t>
            </a:r>
          </a:p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085850" algn="l"/>
              </a:tabLst>
            </a:pPr>
            <a:endParaRPr lang="en-US" sz="2400" dirty="0" smtClean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Blip>
                <a:blip r:embed="rId2"/>
              </a:buBlip>
              <a:tabLst>
                <a:tab pos="1085850" algn="l"/>
              </a:tabLst>
            </a:pP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98502" y="2259035"/>
            <a:ext cx="2694400" cy="2333935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Planning</a:t>
            </a:r>
            <a:r>
              <a:rPr lang="en-US" sz="3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Phase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7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5120640" y="610986"/>
            <a:ext cx="6660670" cy="5286894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chemeClr val="tx1"/>
                </a:solidFill>
              </a:rPr>
              <a:t>Hardware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need servers which is to be operated 24/7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	computers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that needs to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store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b="1" dirty="0" smtClean="0">
                <a:solidFill>
                  <a:schemeClr val="tx1"/>
                </a:solidFill>
              </a:rPr>
              <a:t>    Software</a:t>
            </a:r>
          </a:p>
          <a:p>
            <a:pPr marL="1066785" lvl="1" indent="-4572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Front End</a:t>
            </a:r>
          </a:p>
          <a:p>
            <a:pPr marL="1676369" lvl="2" indent="-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CSS</a:t>
            </a:r>
          </a:p>
          <a:p>
            <a:pPr marL="1676369" lvl="2" indent="-4572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</a:rPr>
              <a:t>HTML</a:t>
            </a:r>
          </a:p>
          <a:p>
            <a:pPr marL="1066785" lvl="1" indent="-457200"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chemeClr val="tx1"/>
                </a:solidFill>
              </a:rPr>
              <a:t>Back End</a:t>
            </a:r>
          </a:p>
          <a:p>
            <a:pPr marL="1676369" lvl="2" indent="-4572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PHP</a:t>
            </a:r>
          </a:p>
          <a:p>
            <a:pPr marL="1676369" lvl="2" indent="-4572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Java Script</a:t>
            </a:r>
          </a:p>
          <a:p>
            <a:pPr marL="1676369" lvl="2" indent="-4572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chemeClr val="tx1"/>
                </a:solidFill>
              </a:rPr>
              <a:t>MySQL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7</a:t>
            </a:fld>
            <a:endParaRPr lang="en-US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788533" y="1878676"/>
            <a:ext cx="2860755" cy="2751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91054" algn="l" rtl="0" eaLnBrk="1" hangingPunct="1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1219170" marR="0" lvl="1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828754" marR="0" lvl="2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2438339" marR="0" lvl="3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3047924" marR="0" lvl="4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3657509" marR="0" lvl="5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4267093" marR="0" lvl="6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4876678" marR="0" lvl="7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5486263" marR="0" lvl="8" indent="-491054" algn="l" rtl="0" eaLnBrk="1" hangingPunct="1">
              <a:lnSpc>
                <a:spcPct val="115000"/>
              </a:lnSpc>
              <a:spcBef>
                <a:spcPts val="1333"/>
              </a:spcBef>
              <a:spcAft>
                <a:spcPts val="1333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 b="0" i="0" u="none" strike="noStrike" cap="none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118531" indent="0">
              <a:buNone/>
            </a:pPr>
            <a:r>
              <a:rPr lang="en-US" sz="3600" dirty="0" smtClean="0">
                <a:solidFill>
                  <a:schemeClr val="tx1"/>
                </a:solidFill>
              </a:rPr>
              <a:t>Architectural </a:t>
            </a:r>
          </a:p>
          <a:p>
            <a:pPr marL="118531" indent="0">
              <a:buNone/>
            </a:pPr>
            <a:r>
              <a:rPr lang="en-US" sz="3600" b="1" dirty="0" smtClean="0">
                <a:solidFill>
                  <a:schemeClr val="tx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45100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31922" y="1702740"/>
            <a:ext cx="6788530" cy="3371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Active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participation among doctors and patients.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Reduced cost because of their online availability.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Comfort to talk about topic that is viewed as tabooed.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24/7 availability of doctors or feedbacks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latest technology.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Blip>
                <a:blip r:embed="rId2"/>
              </a:buBlip>
              <a:tabLst>
                <a:tab pos="457200" algn="l"/>
              </a:tabLst>
            </a:pPr>
            <a:r>
              <a:rPr lang="en-US" sz="2400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Positive impact on the patients.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7525" y="2279795"/>
            <a:ext cx="2694400" cy="2217390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Feasibility </a:t>
            </a:r>
            <a:r>
              <a:rPr lang="en-US" sz="3600" b="1" dirty="0" smtClean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Analysis </a:t>
            </a:r>
            <a:r>
              <a:rPr lang="en-US" sz="3600" b="1" dirty="0">
                <a:solidFill>
                  <a:schemeClr val="tx1"/>
                </a:solidFill>
              </a:rPr>
              <a:t/>
            </a:r>
            <a:br>
              <a:rPr lang="en-US" sz="3600" b="1" dirty="0">
                <a:solidFill>
                  <a:schemeClr val="tx1"/>
                </a:solidFill>
              </a:rPr>
            </a:b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5" y="1714627"/>
            <a:ext cx="2694400" cy="3073767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</a:rPr>
              <a:t>Tangible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5023" y="1313852"/>
            <a:ext cx="7246977" cy="4775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 will take a profit of 20% on every patient interview with doctors.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Despite of 1</a:t>
            </a:r>
            <a:r>
              <a:rPr lang="en-US" baseline="30000" dirty="0" smtClean="0">
                <a:solidFill>
                  <a:schemeClr val="tx1"/>
                </a:solidFill>
              </a:rPr>
              <a:t>st</a:t>
            </a:r>
            <a:r>
              <a:rPr lang="en-US" dirty="0" smtClean="0">
                <a:solidFill>
                  <a:schemeClr val="tx1"/>
                </a:solidFill>
              </a:rPr>
              <a:t> month free subscription from online health tutorials they have to subscribe for all facilities later 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We will take a certain amount during affiliating with the doctors.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152396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7EF4D44-0ABF-4DF7-97C8-4C061FE9F0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0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Juliet · SlidesCarnival</Template>
  <TotalTime>548</TotalTime>
  <Words>362</Words>
  <Application>Microsoft Office PowerPoint</Application>
  <PresentationFormat>Widescreen</PresentationFormat>
  <Paragraphs>121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Microsoft Yi Baiti</vt:lpstr>
      <vt:lpstr>Mistral</vt:lpstr>
      <vt:lpstr>Montserrat</vt:lpstr>
      <vt:lpstr>Montserrat ExtraBold</vt:lpstr>
      <vt:lpstr>Montserrat Light</vt:lpstr>
      <vt:lpstr>Symbol</vt:lpstr>
      <vt:lpstr>Times New Roman</vt:lpstr>
      <vt:lpstr>Wingdings</vt:lpstr>
      <vt:lpstr>Juliet template</vt:lpstr>
      <vt:lpstr>E-Healthcare Group no – 02 Group Dominica</vt:lpstr>
      <vt:lpstr>PowerPoint Presentation</vt:lpstr>
      <vt:lpstr>Facts that kept us  Motivated</vt:lpstr>
      <vt:lpstr>Explaining about our project </vt:lpstr>
      <vt:lpstr>Designing  our  system </vt:lpstr>
      <vt:lpstr>Planning Phase </vt:lpstr>
      <vt:lpstr>PowerPoint Presentation</vt:lpstr>
      <vt:lpstr>Feasibility Analysis  </vt:lpstr>
      <vt:lpstr>Tangible</vt:lpstr>
      <vt:lpstr>Intangible </vt:lpstr>
      <vt:lpstr>Functional Requirements </vt:lpstr>
      <vt:lpstr>Non Functional 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 Testing</vt:lpstr>
      <vt:lpstr>Testing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Iftekharul Mobin</dc:creator>
  <cp:lastModifiedBy>Muhammad Sadi</cp:lastModifiedBy>
  <cp:revision>61</cp:revision>
  <dcterms:created xsi:type="dcterms:W3CDTF">2018-03-11T09:28:44Z</dcterms:created>
  <dcterms:modified xsi:type="dcterms:W3CDTF">2019-08-05T20:34:28Z</dcterms:modified>
</cp:coreProperties>
</file>